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han" userId="f0507bd5fd73d498" providerId="LiveId" clId="{86BE6E06-A193-44B9-93FD-621A8C438D5B}"/>
    <pc:docChg chg="addSld delSld modSld">
      <pc:chgData name="Eshan" userId="f0507bd5fd73d498" providerId="LiveId" clId="{86BE6E06-A193-44B9-93FD-621A8C438D5B}" dt="2021-12-10T14:17:47.824" v="27" actId="47"/>
      <pc:docMkLst>
        <pc:docMk/>
      </pc:docMkLst>
      <pc:sldChg chg="addSp mod">
        <pc:chgData name="Eshan" userId="f0507bd5fd73d498" providerId="LiveId" clId="{86BE6E06-A193-44B9-93FD-621A8C438D5B}" dt="2021-12-10T14:12:26.344" v="0" actId="22"/>
        <pc:sldMkLst>
          <pc:docMk/>
          <pc:sldMk cId="1647377222" sldId="256"/>
        </pc:sldMkLst>
        <pc:picChg chg="add">
          <ac:chgData name="Eshan" userId="f0507bd5fd73d498" providerId="LiveId" clId="{86BE6E06-A193-44B9-93FD-621A8C438D5B}" dt="2021-12-10T14:12:26.344" v="0" actId="22"/>
          <ac:picMkLst>
            <pc:docMk/>
            <pc:sldMk cId="1647377222" sldId="256"/>
            <ac:picMk id="5" creationId="{2D8B923F-8F27-432B-BD39-779DEBD65DC9}"/>
          </ac:picMkLst>
        </pc:picChg>
      </pc:sldChg>
      <pc:sldChg chg="addSp mod">
        <pc:chgData name="Eshan" userId="f0507bd5fd73d498" providerId="LiveId" clId="{86BE6E06-A193-44B9-93FD-621A8C438D5B}" dt="2021-12-10T14:12:35.680" v="1" actId="22"/>
        <pc:sldMkLst>
          <pc:docMk/>
          <pc:sldMk cId="2948134295" sldId="257"/>
        </pc:sldMkLst>
        <pc:picChg chg="add">
          <ac:chgData name="Eshan" userId="f0507bd5fd73d498" providerId="LiveId" clId="{86BE6E06-A193-44B9-93FD-621A8C438D5B}" dt="2021-12-10T14:12:35.680" v="1" actId="22"/>
          <ac:picMkLst>
            <pc:docMk/>
            <pc:sldMk cId="2948134295" sldId="257"/>
            <ac:picMk id="5" creationId="{B59EFDDE-4F9F-4432-856A-F1A91A6569F7}"/>
          </ac:picMkLst>
        </pc:picChg>
      </pc:sldChg>
      <pc:sldChg chg="addSp mod">
        <pc:chgData name="Eshan" userId="f0507bd5fd73d498" providerId="LiveId" clId="{86BE6E06-A193-44B9-93FD-621A8C438D5B}" dt="2021-12-10T14:13:12.384" v="3" actId="22"/>
        <pc:sldMkLst>
          <pc:docMk/>
          <pc:sldMk cId="252702122" sldId="258"/>
        </pc:sldMkLst>
        <pc:picChg chg="add">
          <ac:chgData name="Eshan" userId="f0507bd5fd73d498" providerId="LiveId" clId="{86BE6E06-A193-44B9-93FD-621A8C438D5B}" dt="2021-12-10T14:13:02.913" v="2" actId="22"/>
          <ac:picMkLst>
            <pc:docMk/>
            <pc:sldMk cId="252702122" sldId="258"/>
            <ac:picMk id="5" creationId="{D788AD35-8903-4A61-B9C7-0A01A45C71B7}"/>
          </ac:picMkLst>
        </pc:picChg>
        <pc:picChg chg="add">
          <ac:chgData name="Eshan" userId="f0507bd5fd73d498" providerId="LiveId" clId="{86BE6E06-A193-44B9-93FD-621A8C438D5B}" dt="2021-12-10T14:13:12.384" v="3" actId="22"/>
          <ac:picMkLst>
            <pc:docMk/>
            <pc:sldMk cId="252702122" sldId="258"/>
            <ac:picMk id="7" creationId="{2E6CAB0B-91DD-443F-BEC9-7934D6BF0E68}"/>
          </ac:picMkLst>
        </pc:picChg>
      </pc:sldChg>
      <pc:sldChg chg="addSp mod">
        <pc:chgData name="Eshan" userId="f0507bd5fd73d498" providerId="LiveId" clId="{86BE6E06-A193-44B9-93FD-621A8C438D5B}" dt="2021-12-10T14:13:32.823" v="4" actId="22"/>
        <pc:sldMkLst>
          <pc:docMk/>
          <pc:sldMk cId="1460577705" sldId="259"/>
        </pc:sldMkLst>
        <pc:picChg chg="add">
          <ac:chgData name="Eshan" userId="f0507bd5fd73d498" providerId="LiveId" clId="{86BE6E06-A193-44B9-93FD-621A8C438D5B}" dt="2021-12-10T14:13:32.823" v="4" actId="22"/>
          <ac:picMkLst>
            <pc:docMk/>
            <pc:sldMk cId="1460577705" sldId="259"/>
            <ac:picMk id="5" creationId="{0DC9AB63-E143-4A57-831D-4A494F2F832D}"/>
          </ac:picMkLst>
        </pc:picChg>
      </pc:sldChg>
      <pc:sldChg chg="addSp mod">
        <pc:chgData name="Eshan" userId="f0507bd5fd73d498" providerId="LiveId" clId="{86BE6E06-A193-44B9-93FD-621A8C438D5B}" dt="2021-12-10T14:13:52.713" v="5" actId="22"/>
        <pc:sldMkLst>
          <pc:docMk/>
          <pc:sldMk cId="679576180" sldId="260"/>
        </pc:sldMkLst>
        <pc:picChg chg="add">
          <ac:chgData name="Eshan" userId="f0507bd5fd73d498" providerId="LiveId" clId="{86BE6E06-A193-44B9-93FD-621A8C438D5B}" dt="2021-12-10T14:13:52.713" v="5" actId="22"/>
          <ac:picMkLst>
            <pc:docMk/>
            <pc:sldMk cId="679576180" sldId="260"/>
            <ac:picMk id="5" creationId="{E00B3A43-87A8-4D87-AD2D-FAED65681BB8}"/>
          </ac:picMkLst>
        </pc:picChg>
      </pc:sldChg>
      <pc:sldChg chg="addSp mod">
        <pc:chgData name="Eshan" userId="f0507bd5fd73d498" providerId="LiveId" clId="{86BE6E06-A193-44B9-93FD-621A8C438D5B}" dt="2021-12-10T14:14:03.594" v="6" actId="22"/>
        <pc:sldMkLst>
          <pc:docMk/>
          <pc:sldMk cId="114644359" sldId="261"/>
        </pc:sldMkLst>
        <pc:picChg chg="add">
          <ac:chgData name="Eshan" userId="f0507bd5fd73d498" providerId="LiveId" clId="{86BE6E06-A193-44B9-93FD-621A8C438D5B}" dt="2021-12-10T14:14:03.594" v="6" actId="22"/>
          <ac:picMkLst>
            <pc:docMk/>
            <pc:sldMk cId="114644359" sldId="261"/>
            <ac:picMk id="5" creationId="{4E4978BC-F478-4897-A594-388A556B77E6}"/>
          </ac:picMkLst>
        </pc:picChg>
      </pc:sldChg>
      <pc:sldChg chg="addSp mod">
        <pc:chgData name="Eshan" userId="f0507bd5fd73d498" providerId="LiveId" clId="{86BE6E06-A193-44B9-93FD-621A8C438D5B}" dt="2021-12-10T14:14:18.554" v="7" actId="22"/>
        <pc:sldMkLst>
          <pc:docMk/>
          <pc:sldMk cId="2331881834" sldId="262"/>
        </pc:sldMkLst>
        <pc:picChg chg="add">
          <ac:chgData name="Eshan" userId="f0507bd5fd73d498" providerId="LiveId" clId="{86BE6E06-A193-44B9-93FD-621A8C438D5B}" dt="2021-12-10T14:14:18.554" v="7" actId="22"/>
          <ac:picMkLst>
            <pc:docMk/>
            <pc:sldMk cId="2331881834" sldId="262"/>
            <ac:picMk id="5" creationId="{AE5B9226-B8C3-4189-BB9D-519DB9EFD7E1}"/>
          </ac:picMkLst>
        </pc:picChg>
      </pc:sldChg>
      <pc:sldChg chg="addSp mod">
        <pc:chgData name="Eshan" userId="f0507bd5fd73d498" providerId="LiveId" clId="{86BE6E06-A193-44B9-93FD-621A8C438D5B}" dt="2021-12-10T14:14:47.013" v="8" actId="22"/>
        <pc:sldMkLst>
          <pc:docMk/>
          <pc:sldMk cId="1337042615" sldId="263"/>
        </pc:sldMkLst>
        <pc:picChg chg="add">
          <ac:chgData name="Eshan" userId="f0507bd5fd73d498" providerId="LiveId" clId="{86BE6E06-A193-44B9-93FD-621A8C438D5B}" dt="2021-12-10T14:14:47.013" v="8" actId="22"/>
          <ac:picMkLst>
            <pc:docMk/>
            <pc:sldMk cId="1337042615" sldId="263"/>
            <ac:picMk id="5" creationId="{594B56F0-42C2-4785-BC96-31C8AC519B8A}"/>
          </ac:picMkLst>
        </pc:picChg>
      </pc:sldChg>
      <pc:sldChg chg="addSp mod">
        <pc:chgData name="Eshan" userId="f0507bd5fd73d498" providerId="LiveId" clId="{86BE6E06-A193-44B9-93FD-621A8C438D5B}" dt="2021-12-10T14:14:55.959" v="9" actId="22"/>
        <pc:sldMkLst>
          <pc:docMk/>
          <pc:sldMk cId="3734976442" sldId="264"/>
        </pc:sldMkLst>
        <pc:picChg chg="add">
          <ac:chgData name="Eshan" userId="f0507bd5fd73d498" providerId="LiveId" clId="{86BE6E06-A193-44B9-93FD-621A8C438D5B}" dt="2021-12-10T14:14:55.959" v="9" actId="22"/>
          <ac:picMkLst>
            <pc:docMk/>
            <pc:sldMk cId="3734976442" sldId="264"/>
            <ac:picMk id="5" creationId="{E7D53E58-55AE-4FCC-8A71-88140C00E0F8}"/>
          </ac:picMkLst>
        </pc:picChg>
      </pc:sldChg>
      <pc:sldChg chg="addSp mod">
        <pc:chgData name="Eshan" userId="f0507bd5fd73d498" providerId="LiveId" clId="{86BE6E06-A193-44B9-93FD-621A8C438D5B}" dt="2021-12-10T14:15:14.440" v="10" actId="22"/>
        <pc:sldMkLst>
          <pc:docMk/>
          <pc:sldMk cId="1666986297" sldId="265"/>
        </pc:sldMkLst>
        <pc:picChg chg="add">
          <ac:chgData name="Eshan" userId="f0507bd5fd73d498" providerId="LiveId" clId="{86BE6E06-A193-44B9-93FD-621A8C438D5B}" dt="2021-12-10T14:15:14.440" v="10" actId="22"/>
          <ac:picMkLst>
            <pc:docMk/>
            <pc:sldMk cId="1666986297" sldId="265"/>
            <ac:picMk id="5" creationId="{7348A5E9-3EB6-482E-A884-48D99A531304}"/>
          </ac:picMkLst>
        </pc:picChg>
      </pc:sldChg>
      <pc:sldChg chg="addSp mod">
        <pc:chgData name="Eshan" userId="f0507bd5fd73d498" providerId="LiveId" clId="{86BE6E06-A193-44B9-93FD-621A8C438D5B}" dt="2021-12-10T14:15:33.081" v="11" actId="22"/>
        <pc:sldMkLst>
          <pc:docMk/>
          <pc:sldMk cId="2699044870" sldId="266"/>
        </pc:sldMkLst>
        <pc:picChg chg="add">
          <ac:chgData name="Eshan" userId="f0507bd5fd73d498" providerId="LiveId" clId="{86BE6E06-A193-44B9-93FD-621A8C438D5B}" dt="2021-12-10T14:15:33.081" v="11" actId="22"/>
          <ac:picMkLst>
            <pc:docMk/>
            <pc:sldMk cId="2699044870" sldId="266"/>
            <ac:picMk id="5" creationId="{56BA8082-62CB-49D0-895B-22A98CF6B375}"/>
          </ac:picMkLst>
        </pc:picChg>
      </pc:sldChg>
      <pc:sldChg chg="addSp new mod">
        <pc:chgData name="Eshan" userId="f0507bd5fd73d498" providerId="LiveId" clId="{86BE6E06-A193-44B9-93FD-621A8C438D5B}" dt="2021-12-10T14:15:47.314" v="15" actId="22"/>
        <pc:sldMkLst>
          <pc:docMk/>
          <pc:sldMk cId="3136973992" sldId="267"/>
        </pc:sldMkLst>
        <pc:picChg chg="add">
          <ac:chgData name="Eshan" userId="f0507bd5fd73d498" providerId="LiveId" clId="{86BE6E06-A193-44B9-93FD-621A8C438D5B}" dt="2021-12-10T14:15:47.314" v="15" actId="22"/>
          <ac:picMkLst>
            <pc:docMk/>
            <pc:sldMk cId="3136973992" sldId="267"/>
            <ac:picMk id="5" creationId="{E245DBBB-AC35-48CE-9BAD-8F98B7EBE872}"/>
          </ac:picMkLst>
        </pc:picChg>
      </pc:sldChg>
      <pc:sldChg chg="addSp new mod">
        <pc:chgData name="Eshan" userId="f0507bd5fd73d498" providerId="LiveId" clId="{86BE6E06-A193-44B9-93FD-621A8C438D5B}" dt="2021-12-10T14:15:58.282" v="16" actId="22"/>
        <pc:sldMkLst>
          <pc:docMk/>
          <pc:sldMk cId="2255510198" sldId="268"/>
        </pc:sldMkLst>
        <pc:picChg chg="add">
          <ac:chgData name="Eshan" userId="f0507bd5fd73d498" providerId="LiveId" clId="{86BE6E06-A193-44B9-93FD-621A8C438D5B}" dt="2021-12-10T14:15:58.282" v="16" actId="22"/>
          <ac:picMkLst>
            <pc:docMk/>
            <pc:sldMk cId="2255510198" sldId="268"/>
            <ac:picMk id="5" creationId="{681A2630-6837-466F-8508-DB283B7F5843}"/>
          </ac:picMkLst>
        </pc:picChg>
      </pc:sldChg>
      <pc:sldChg chg="addSp new mod">
        <pc:chgData name="Eshan" userId="f0507bd5fd73d498" providerId="LiveId" clId="{86BE6E06-A193-44B9-93FD-621A8C438D5B}" dt="2021-12-10T14:16:21.747" v="17" actId="22"/>
        <pc:sldMkLst>
          <pc:docMk/>
          <pc:sldMk cId="1923007414" sldId="269"/>
        </pc:sldMkLst>
        <pc:picChg chg="add">
          <ac:chgData name="Eshan" userId="f0507bd5fd73d498" providerId="LiveId" clId="{86BE6E06-A193-44B9-93FD-621A8C438D5B}" dt="2021-12-10T14:16:21.747" v="17" actId="22"/>
          <ac:picMkLst>
            <pc:docMk/>
            <pc:sldMk cId="1923007414" sldId="269"/>
            <ac:picMk id="5" creationId="{5CC22547-261C-4ABE-9FFA-6DCCC382201C}"/>
          </ac:picMkLst>
        </pc:picChg>
      </pc:sldChg>
      <pc:sldChg chg="addSp new mod">
        <pc:chgData name="Eshan" userId="f0507bd5fd73d498" providerId="LiveId" clId="{86BE6E06-A193-44B9-93FD-621A8C438D5B}" dt="2021-12-10T14:16:34.379" v="23" actId="22"/>
        <pc:sldMkLst>
          <pc:docMk/>
          <pc:sldMk cId="3775384922" sldId="270"/>
        </pc:sldMkLst>
        <pc:picChg chg="add">
          <ac:chgData name="Eshan" userId="f0507bd5fd73d498" providerId="LiveId" clId="{86BE6E06-A193-44B9-93FD-621A8C438D5B}" dt="2021-12-10T14:16:34.379" v="23" actId="22"/>
          <ac:picMkLst>
            <pc:docMk/>
            <pc:sldMk cId="3775384922" sldId="270"/>
            <ac:picMk id="5" creationId="{A2F6873A-6022-456A-9219-B9AE08138F95}"/>
          </ac:picMkLst>
        </pc:picChg>
      </pc:sldChg>
      <pc:sldChg chg="addSp new mod">
        <pc:chgData name="Eshan" userId="f0507bd5fd73d498" providerId="LiveId" clId="{86BE6E06-A193-44B9-93FD-621A8C438D5B}" dt="2021-12-10T14:16:53.755" v="24" actId="22"/>
        <pc:sldMkLst>
          <pc:docMk/>
          <pc:sldMk cId="3758324450" sldId="271"/>
        </pc:sldMkLst>
        <pc:picChg chg="add">
          <ac:chgData name="Eshan" userId="f0507bd5fd73d498" providerId="LiveId" clId="{86BE6E06-A193-44B9-93FD-621A8C438D5B}" dt="2021-12-10T14:16:53.755" v="24" actId="22"/>
          <ac:picMkLst>
            <pc:docMk/>
            <pc:sldMk cId="3758324450" sldId="271"/>
            <ac:picMk id="5" creationId="{C5DEA49B-C1B3-4A02-9AEF-4BA3D082B1A8}"/>
          </ac:picMkLst>
        </pc:picChg>
      </pc:sldChg>
      <pc:sldChg chg="addSp new mod">
        <pc:chgData name="Eshan" userId="f0507bd5fd73d498" providerId="LiveId" clId="{86BE6E06-A193-44B9-93FD-621A8C438D5B}" dt="2021-12-10T14:17:05.894" v="25" actId="22"/>
        <pc:sldMkLst>
          <pc:docMk/>
          <pc:sldMk cId="1791870747" sldId="272"/>
        </pc:sldMkLst>
        <pc:picChg chg="add">
          <ac:chgData name="Eshan" userId="f0507bd5fd73d498" providerId="LiveId" clId="{86BE6E06-A193-44B9-93FD-621A8C438D5B}" dt="2021-12-10T14:17:05.894" v="25" actId="22"/>
          <ac:picMkLst>
            <pc:docMk/>
            <pc:sldMk cId="1791870747" sldId="272"/>
            <ac:picMk id="5" creationId="{B1BF5A47-74D7-4173-AC38-4532F9775A38}"/>
          </ac:picMkLst>
        </pc:picChg>
      </pc:sldChg>
      <pc:sldChg chg="addSp new mod">
        <pc:chgData name="Eshan" userId="f0507bd5fd73d498" providerId="LiveId" clId="{86BE6E06-A193-44B9-93FD-621A8C438D5B}" dt="2021-12-10T14:17:21.082" v="26" actId="22"/>
        <pc:sldMkLst>
          <pc:docMk/>
          <pc:sldMk cId="3029238981" sldId="273"/>
        </pc:sldMkLst>
        <pc:picChg chg="add">
          <ac:chgData name="Eshan" userId="f0507bd5fd73d498" providerId="LiveId" clId="{86BE6E06-A193-44B9-93FD-621A8C438D5B}" dt="2021-12-10T14:17:21.082" v="26" actId="22"/>
          <ac:picMkLst>
            <pc:docMk/>
            <pc:sldMk cId="3029238981" sldId="273"/>
            <ac:picMk id="5" creationId="{3245746F-B52D-49AA-97D7-1FB99979E75B}"/>
          </ac:picMkLst>
        </pc:picChg>
      </pc:sldChg>
      <pc:sldChg chg="new del">
        <pc:chgData name="Eshan" userId="f0507bd5fd73d498" providerId="LiveId" clId="{86BE6E06-A193-44B9-93FD-621A8C438D5B}" dt="2021-12-10T14:17:47.824" v="27" actId="47"/>
        <pc:sldMkLst>
          <pc:docMk/>
          <pc:sldMk cId="2164485697" sldId="27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FB351-6873-4A5A-8A07-3C9307ABFD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BC7D93-381A-4897-BD41-65F6ECC01A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A7714-DFFF-4AD9-9882-84C5C70E0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4E21A-0999-4EEC-B3B0-09436A92A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567C5-0DD0-45BE-B6F2-E21631E32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05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5994-5F93-4116-9EEA-81501B4A2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7E23C2-1312-458A-8FAB-2C4B8C94A9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3CC15-DDF9-4E35-949C-8E01C5C6F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446EF-87CB-4454-A404-DA5AB4A5B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9CB4D-DC29-4142-9A29-C8F2A00E0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58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B2F916-1096-46CD-9DD3-C2AC098523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DBE9A-44D2-4DA7-98A3-5EC2CC0B5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FCC22-157C-4321-81E7-5182ECB9A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F1D0E-778E-4167-A2A0-0DEDFD57A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66053-B2C1-4A2A-AB1D-8E09C5A26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330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7E54E-397D-4062-BAFC-74C1C0846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FBC68-951F-442D-B434-3717C8673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C2182-DD25-4780-A17B-129B6689F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2264E-C69F-4698-B27E-60048C954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D2550-AB79-4A99-A0E9-F2C6BB650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39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D38B-ABA3-42E5-A29B-61AC86364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61A02-6521-41CF-8105-F0B9A7F6F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DF7A3-E62D-4294-9B55-AAB955E7D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0E338-C4C1-4B09-AB03-06D83CFBD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03443-777A-4016-B679-E88F24B0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922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CED0A-94FB-4289-B35B-C2F73FEFA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14A8A-D19A-45D4-8FD4-B4586AA87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3A12A5-162E-43CD-B283-0259AB256C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66B53-E061-42A7-8BD5-4A284BDE3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F9DE22-1D83-48F0-AB1C-830865242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1C2A06-6350-4F0B-8C32-2B704CC1F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703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6ED7-101C-4DF4-A950-74AC86370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0B0975-D6C4-409E-A060-B81D64E58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79F774-74EF-4C9C-B67D-F8BD9DC8F1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BA225-0110-447B-AF47-38DC07D7E6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71EFD1-5FE0-4334-9405-5BA2B967A1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809317-54A2-4070-A91E-1019CDFA2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6E9610-FA8A-412A-A8F3-50A59B22A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238C50-B270-4F64-B0D7-1B7B064F2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278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8CD3-553D-420A-A3DA-DB7FE33A3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E5224B-59CB-4511-87F0-2040FC805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D7D52-D4A5-4E0A-BB01-DCD5CBB30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F2F478-ADEE-4F2E-9674-88927E84F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91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EBFDA-2536-4E23-9F76-050B5E8EA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7C674C-CB38-487F-9572-BCD556BF2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87625-04F2-46B3-8CBB-E812FCFD9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671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C7341-E5F1-4980-ACE4-590FB9C8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ABDE1-DB6C-4886-9D5F-065A509E4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E1272C-7A6F-4961-9739-6EF5BE422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A4F1F1-153A-43D8-8A5C-D438EA7A9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1C2ED-7FAA-40BD-B8D3-4180DA335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9573A-2347-41C2-9E94-3317E6280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34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56FEB-479B-40C0-824A-B21BC3D21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056BC6-417C-40BA-AE27-5100970F9A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4C8FF4-8E2E-4350-AF83-17B20E755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0C016-06EC-4E63-8149-9EFB87DD5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0B5536-FAEA-47B2-875C-4EF6D27CB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595C80-1B05-4131-B09E-35EDDC246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48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93CD91-6C1B-47E6-ABA8-8235DA858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F6262-42EF-47CB-8FA9-999D54627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A4C2D-F402-4651-90C8-872F5355F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5A183-65A5-4EC9-BE8F-DB575113D739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2D647-AD43-43E5-B4F9-7F5B2252B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484ED-02AF-4C85-B912-A7233A64A5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FD2D8-F3F1-4A67-B422-A6C370E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42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8FB92-C4CB-41BB-BADB-BCD83FC372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1E490-89E3-4E14-B181-3E36E013E7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8B923F-8F27-432B-BD39-779DEBD65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7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84B08-2BC5-4771-882A-3E51FDBB6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8B80E-265A-40DF-8292-F5E2B2A4B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48A5E9-3EB6-482E-A884-48D99A531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986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8E706-215E-410E-A07C-3905F759E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2A902-CB03-4D39-8438-D8DC7AB4E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BA8082-62CB-49D0-895B-22A98CF6B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044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DF3D6-57DB-4A1B-B670-40551D708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43F57-479E-4D3F-9CD8-8914C969D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45DBBB-AC35-48CE-9BAD-8F98B7EBE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973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93D81-98A3-4B08-A446-764B8F207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BE8CA-5D35-4E2F-996A-97A97C5A8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1A2630-6837-466F-8508-DB283B7F5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510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8A5F2-5B6F-4BD3-9AAE-727828245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B4785-33D8-46D8-9CEC-286545F9E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C22547-261C-4ABE-9FFA-6DCCC3822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07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75515-63ED-4A8F-AD1A-4ADAB68B6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7A2D9-7A72-4B44-864A-971D6E958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F6873A-6022-456A-9219-B9AE08138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84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13C05-7DD9-4C40-88E6-67B935534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F5FFF-221D-4203-81F2-43B5D065D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EA49B-C1B3-4A02-9AEF-4BA3D082B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244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E31C0-0DF7-4894-B4FA-3C97BB618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EEBE8-E3B1-40FC-936B-5015A03F0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BF5A47-74D7-4173-AC38-4532F9775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870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22DED-AF49-4905-8D42-0EC9844AC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4F9BB-74C9-4F50-BF23-A2697066C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45746F-B52D-49AA-97D7-1FB99979E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238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698D3-4654-4AD4-9CEC-445C443B7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E2521-EE0E-4CB4-9A90-95446E91A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9EFDDE-4F9F-4432-856A-F1A91A656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134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F73D9-0FD9-467A-9375-41E5D70CC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341F9-7687-430F-9081-F9D334B61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88AD35-8903-4A61-B9C7-0A01A45C7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6CAB0B-91DD-443F-BEC9-7934D6BF0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2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36BF-19CE-4A9B-9E1B-894A519CD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82C7B-9567-4C84-8942-BC465F22A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C9AB63-E143-4A57-831D-4A494F2F8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577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198A8-C756-4F25-AB31-241B8DB1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B8516-6DD5-44FA-926C-7AE757AE1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0B3A43-87A8-4D87-AD2D-FAED65681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76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9F010-6D2B-432D-AEC5-04076944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09316-0654-4AEE-A0D4-765BEB850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4978BC-F478-4897-A594-388A556B7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4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917C1-13CA-4020-8671-5F1E64DB7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1086B-3B42-46C1-B0F1-37B4C0867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5B9226-B8C3-4189-BB9D-519DB9EFD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881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561DA-3638-4BC4-9E9C-47346D040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6314E-5A70-48D0-A123-459611919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4B56F0-42C2-4785-BC96-31C8AC519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42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5D9CA-3A24-4EE1-BB06-6F07BC661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316B9-2369-4B69-8DAA-FFADF4783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D53E58-55AE-4FCC-8A71-88140C00E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76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Eshan</dc:creator>
  <cp:lastModifiedBy>Eshan</cp:lastModifiedBy>
  <cp:revision>1</cp:revision>
  <dcterms:created xsi:type="dcterms:W3CDTF">2021-12-10T14:08:13Z</dcterms:created>
  <dcterms:modified xsi:type="dcterms:W3CDTF">2021-12-10T14:17:49Z</dcterms:modified>
</cp:coreProperties>
</file>

<file path=docProps/thumbnail.jpeg>
</file>